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60" r:id="rId5"/>
    <p:sldId id="259" r:id="rId6"/>
    <p:sldId id="261" r:id="rId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/>
    <p:restoredTop sz="94729"/>
  </p:normalViewPr>
  <p:slideViewPr>
    <p:cSldViewPr snapToGrid="0" snapToObjects="1">
      <p:cViewPr varScale="1">
        <p:scale>
          <a:sx n="49" d="100"/>
          <a:sy n="49" d="100"/>
        </p:scale>
        <p:origin x="232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3" name="Shape 14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タイトル&amp;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タイトルテキスト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>
            <a:lvl1pPr algn="ctr">
              <a:defRPr sz="11200">
                <a:solidFill>
                  <a:srgbClr val="152614"/>
                </a:solidFill>
              </a:defRPr>
            </a:lvl1pPr>
          </a:lstStyle>
          <a:p>
            <a:r>
              <a:t>タイトルテキスト</a:t>
            </a:r>
          </a:p>
        </p:txBody>
      </p:sp>
      <p:sp>
        <p:nvSpPr>
          <p:cNvPr id="15" name="本文レベル1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>
                <a:solidFill>
                  <a:srgbClr val="152614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5400">
                <a:solidFill>
                  <a:srgbClr val="152614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5400">
                <a:solidFill>
                  <a:srgbClr val="152614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5400">
                <a:solidFill>
                  <a:srgbClr val="152614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5400">
                <a:solidFill>
                  <a:srgbClr val="152614"/>
                </a:solidFill>
              </a:defRPr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pic>
        <p:nvPicPr>
          <p:cNvPr id="1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800" y="635000"/>
            <a:ext cx="22250400" cy="1295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2052300"/>
            <a:ext cx="24384000" cy="1651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画像（3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イメージ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7" name="イメージ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8" name="イメージ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pic>
        <p:nvPicPr>
          <p:cNvPr id="10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48900" y="12153900"/>
            <a:ext cx="1092200" cy="1244600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584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</a:lstStyle>
          <a:p>
            <a:r>
              <a:t>–Johnny Appleseed</a:t>
            </a:r>
          </a:p>
        </p:txBody>
      </p:sp>
      <p:sp>
        <p:nvSpPr>
          <p:cNvPr id="118" name="“ここに引用を入力してください。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</a:lstStyle>
          <a:p>
            <a:r>
              <a:t>“ここに引用を入力してください。”</a:t>
            </a:r>
          </a:p>
        </p:txBody>
      </p:sp>
      <p:pic>
        <p:nvPicPr>
          <p:cNvPr id="11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48900" y="12153900"/>
            <a:ext cx="1092200" cy="1244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イメージ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8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48900" y="12153900"/>
            <a:ext cx="1092200" cy="1244600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イメージ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6" name="タイトルテキスト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>
            <a:lvl1pPr algn="ctr">
              <a:defRPr sz="11200">
                <a:solidFill>
                  <a:srgbClr val="152614"/>
                </a:solidFill>
              </a:defRPr>
            </a:lvl1pPr>
          </a:lstStyle>
          <a:p>
            <a:r>
              <a:t>タイトルテキスト</a:t>
            </a:r>
          </a:p>
        </p:txBody>
      </p:sp>
      <p:sp>
        <p:nvSpPr>
          <p:cNvPr id="27" name="本文レベル1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>
                <a:solidFill>
                  <a:srgbClr val="152614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5400">
                <a:solidFill>
                  <a:srgbClr val="152614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5400">
                <a:solidFill>
                  <a:srgbClr val="152614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5400">
                <a:solidFill>
                  <a:srgbClr val="152614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5400">
                <a:solidFill>
                  <a:srgbClr val="152614"/>
                </a:solidFill>
              </a:defRPr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pic>
        <p:nvPicPr>
          <p:cNvPr id="2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48900" y="12153900"/>
            <a:ext cx="1092200" cy="1244600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タイトルテキスト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>
            <a:lvl1pPr algn="ctr">
              <a:defRPr sz="11200"/>
            </a:lvl1pPr>
          </a:lstStyle>
          <a:p>
            <a:r>
              <a:t>タイトルテキスト</a:t>
            </a:r>
          </a:p>
        </p:txBody>
      </p:sp>
      <p:pic>
        <p:nvPicPr>
          <p:cNvPr id="3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48900" y="12153900"/>
            <a:ext cx="1092200" cy="1244600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イメージ"/>
          <p:cNvSpPr>
            <a:spLocks noGrp="1"/>
          </p:cNvSpPr>
          <p:nvPr>
            <p:ph type="pic" sz="half" idx="13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6" name="タイトルテキスト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 algn="ctr">
              <a:defRPr sz="8400"/>
            </a:lvl1pPr>
          </a:lstStyle>
          <a:p>
            <a:r>
              <a:t>タイトルテキスト</a:t>
            </a:r>
          </a:p>
        </p:txBody>
      </p:sp>
      <p:sp>
        <p:nvSpPr>
          <p:cNvPr id="47" name="本文レベル1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228600" algn="ctr">
              <a:spcBef>
                <a:spcPts val="0"/>
              </a:spcBef>
              <a:buSzTx/>
              <a:buNone/>
              <a:defRPr sz="5400"/>
            </a:lvl2pPr>
            <a:lvl3pPr marL="0" indent="457200" algn="ctr">
              <a:spcBef>
                <a:spcPts val="0"/>
              </a:spcBef>
              <a:buSzTx/>
              <a:buNone/>
              <a:defRPr sz="5400"/>
            </a:lvl3pPr>
            <a:lvl4pPr marL="0" indent="685800" algn="ctr">
              <a:spcBef>
                <a:spcPts val="0"/>
              </a:spcBef>
              <a:buSzTx/>
              <a:buNone/>
              <a:defRPr sz="5400"/>
            </a:lvl4pPr>
            <a:lvl5pPr marL="0" indent="91440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pic>
        <p:nvPicPr>
          <p:cNvPr id="4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48900" y="12153900"/>
            <a:ext cx="1092200" cy="1244600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タイトル&amp;箇条書きのコピ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本文レベル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5500">
                <a:solidFill>
                  <a:srgbClr val="152614"/>
                </a:solidFill>
              </a:defRPr>
            </a:lvl1pPr>
            <a:lvl2pPr>
              <a:defRPr sz="5500">
                <a:solidFill>
                  <a:srgbClr val="152614"/>
                </a:solidFill>
              </a:defRPr>
            </a:lvl2pPr>
            <a:lvl3pPr>
              <a:defRPr sz="5500">
                <a:solidFill>
                  <a:srgbClr val="152614"/>
                </a:solidFill>
              </a:defRPr>
            </a:lvl3pPr>
            <a:lvl4pPr>
              <a:defRPr sz="5500">
                <a:solidFill>
                  <a:srgbClr val="152614"/>
                </a:solidFill>
              </a:defRPr>
            </a:lvl4pPr>
            <a:lvl5pPr>
              <a:defRPr sz="5500">
                <a:solidFill>
                  <a:srgbClr val="152614"/>
                </a:solidFill>
              </a:defRPr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pic>
        <p:nvPicPr>
          <p:cNvPr id="6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6837" y="824885"/>
            <a:ext cx="23313601" cy="1382336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タイトルテキスト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614"/>
                </a:solidFill>
              </a:defRPr>
            </a:lvl1pPr>
          </a:lstStyle>
          <a:p>
            <a:r>
              <a:t>タイトルテキスト</a:t>
            </a:r>
          </a:p>
        </p:txBody>
      </p:sp>
      <p:pic>
        <p:nvPicPr>
          <p:cNvPr id="6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948900" y="12153900"/>
            <a:ext cx="1092200" cy="1244600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タイトル&amp;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本文レベル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5500">
                <a:solidFill>
                  <a:srgbClr val="152614"/>
                </a:solidFill>
              </a:defRPr>
            </a:lvl1pPr>
            <a:lvl2pPr>
              <a:defRPr sz="5500">
                <a:solidFill>
                  <a:srgbClr val="152614"/>
                </a:solidFill>
              </a:defRPr>
            </a:lvl2pPr>
            <a:lvl3pPr>
              <a:defRPr sz="5500">
                <a:solidFill>
                  <a:srgbClr val="152614"/>
                </a:solidFill>
              </a:defRPr>
            </a:lvl3pPr>
            <a:lvl4pPr>
              <a:defRPr sz="5500">
                <a:solidFill>
                  <a:srgbClr val="152614"/>
                </a:solidFill>
              </a:defRPr>
            </a:lvl4pPr>
            <a:lvl5pPr>
              <a:defRPr sz="5500">
                <a:solidFill>
                  <a:srgbClr val="152614"/>
                </a:solidFill>
              </a:defRPr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pic>
        <p:nvPicPr>
          <p:cNvPr id="7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6837" y="824885"/>
            <a:ext cx="23313601" cy="1382336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タイトルテキスト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614"/>
                </a:solidFill>
              </a:defRPr>
            </a:lvl1pPr>
          </a:lstStyle>
          <a:p>
            <a:r>
              <a:t>タイトルテキスト</a:t>
            </a:r>
          </a:p>
        </p:txBody>
      </p:sp>
      <p:pic>
        <p:nvPicPr>
          <p:cNvPr id="7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948900" y="12153900"/>
            <a:ext cx="1092200" cy="1244600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イメージ"/>
          <p:cNvSpPr>
            <a:spLocks noGrp="1"/>
          </p:cNvSpPr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本文レベル1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5500">
                <a:solidFill>
                  <a:srgbClr val="152614"/>
                </a:solidFill>
              </a:defRPr>
            </a:lvl1pPr>
            <a:lvl2pPr marL="1117600" indent="-558800">
              <a:spcBef>
                <a:spcPts val="4500"/>
              </a:spcBef>
              <a:defRPr sz="5500">
                <a:solidFill>
                  <a:srgbClr val="152614"/>
                </a:solidFill>
              </a:defRPr>
            </a:lvl2pPr>
            <a:lvl3pPr marL="1676400" indent="-558800">
              <a:spcBef>
                <a:spcPts val="4500"/>
              </a:spcBef>
              <a:defRPr sz="5500">
                <a:solidFill>
                  <a:srgbClr val="152614"/>
                </a:solidFill>
              </a:defRPr>
            </a:lvl3pPr>
            <a:lvl4pPr marL="2235200" indent="-558800">
              <a:spcBef>
                <a:spcPts val="4500"/>
              </a:spcBef>
              <a:defRPr sz="5500">
                <a:solidFill>
                  <a:srgbClr val="152614"/>
                </a:solidFill>
              </a:defRPr>
            </a:lvl4pPr>
            <a:lvl5pPr marL="2794000" indent="-558800">
              <a:spcBef>
                <a:spcPts val="4500"/>
              </a:spcBef>
              <a:defRPr sz="5500">
                <a:solidFill>
                  <a:srgbClr val="152614"/>
                </a:solidFill>
              </a:defRPr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pic>
        <p:nvPicPr>
          <p:cNvPr id="8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48900" y="12153900"/>
            <a:ext cx="1092200" cy="1244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6837" y="824885"/>
            <a:ext cx="23313601" cy="1382336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タイトルテキスト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52614"/>
                </a:solidFill>
              </a:defRPr>
            </a:lvl1pPr>
          </a:lstStyle>
          <a:p>
            <a:r>
              <a:t>タイトルテキスト</a:t>
            </a:r>
          </a:p>
        </p:txBody>
      </p:sp>
      <p:sp>
        <p:nvSpPr>
          <p:cNvPr id="90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本文レベル1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5500"/>
            </a:lvl1pPr>
            <a:lvl2pPr>
              <a:defRPr sz="5500"/>
            </a:lvl2pPr>
            <a:lvl3pPr>
              <a:defRPr sz="5500"/>
            </a:lvl3pPr>
            <a:lvl4pPr>
              <a:defRPr sz="5500"/>
            </a:lvl4pPr>
            <a:lvl5pPr>
              <a:defRPr sz="5500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pic>
        <p:nvPicPr>
          <p:cNvPr id="9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48900" y="12153900"/>
            <a:ext cx="1092200" cy="1244600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イメージ" descr="イメージ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22948900" y="12153900"/>
            <a:ext cx="1092200" cy="1244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イメージ" descr="イメージ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696837" y="824885"/>
            <a:ext cx="23313601" cy="138233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タイトルテキスト"/>
          <p:cNvSpPr txBox="1"/>
          <p:nvPr/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100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t>タイトルテキスト</a:t>
            </a:r>
          </a:p>
        </p:txBody>
      </p:sp>
      <p:sp>
        <p:nvSpPr>
          <p:cNvPr id="5" name="タイトルテキスト"/>
          <p:cNvSpPr txBox="1">
            <a:spLocks noGrp="1"/>
          </p:cNvSpPr>
          <p:nvPr>
            <p:ph type="title"/>
          </p:nvPr>
        </p:nvSpPr>
        <p:spPr>
          <a:xfrm>
            <a:off x="1850737" y="348893"/>
            <a:ext cx="21005801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タイトルテキスト</a:t>
            </a:r>
          </a:p>
        </p:txBody>
      </p:sp>
      <p:sp>
        <p:nvSpPr>
          <p:cNvPr id="6" name="本文レベル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‣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e-Manager"/>
          <p:cNvSpPr txBox="1">
            <a:spLocks noGrp="1"/>
          </p:cNvSpPr>
          <p:nvPr>
            <p:ph type="ctrTitle"/>
          </p:nvPr>
        </p:nvSpPr>
        <p:spPr>
          <a:xfrm>
            <a:off x="1778000" y="6134100"/>
            <a:ext cx="20828000" cy="4648200"/>
          </a:xfrm>
          <a:prstGeom prst="rect">
            <a:avLst/>
          </a:prstGeom>
        </p:spPr>
        <p:txBody>
          <a:bodyPr/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e-Manager</a:t>
            </a:r>
          </a:p>
        </p:txBody>
      </p:sp>
      <p:sp>
        <p:nvSpPr>
          <p:cNvPr id="146" name="すべてを１つで"/>
          <p:cNvSpPr txBox="1">
            <a:spLocks noGrp="1"/>
          </p:cNvSpPr>
          <p:nvPr>
            <p:ph type="subTitle" sz="quarter" idx="1"/>
          </p:nvPr>
        </p:nvSpPr>
        <p:spPr>
          <a:xfrm>
            <a:off x="1778000" y="10680700"/>
            <a:ext cx="20828000" cy="1587500"/>
          </a:xfrm>
          <a:prstGeom prst="rect">
            <a:avLst/>
          </a:prstGeom>
        </p:spPr>
        <p:txBody>
          <a:bodyPr/>
          <a:lstStyle/>
          <a:p>
            <a:r>
              <a:t>すべてを１つで</a:t>
            </a:r>
          </a:p>
        </p:txBody>
      </p:sp>
      <p:pic>
        <p:nvPicPr>
          <p:cNvPr id="147" name="2次審査e-Manager.001.png" descr="2次審査e-Manager.0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3189" y="2494063"/>
            <a:ext cx="6297622" cy="62816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同じものを買ってしまう…"/>
          <p:cNvSpPr txBox="1">
            <a:spLocks noGrp="1"/>
          </p:cNvSpPr>
          <p:nvPr>
            <p:ph type="body" idx="1"/>
          </p:nvPr>
        </p:nvSpPr>
        <p:spPr>
          <a:xfrm>
            <a:off x="1689100" y="3098800"/>
            <a:ext cx="21005800" cy="9296400"/>
          </a:xfrm>
          <a:prstGeom prst="rect">
            <a:avLst/>
          </a:prstGeom>
        </p:spPr>
        <p:txBody>
          <a:bodyPr/>
          <a:lstStyle/>
          <a:p>
            <a:pPr marL="634999" indent="-634999">
              <a:defRPr sz="9500"/>
            </a:pPr>
            <a:r>
              <a:rPr>
                <a:solidFill>
                  <a:srgbClr val="C84630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同じもの</a:t>
            </a:r>
            <a:r>
              <a:t>を買ってしまう</a:t>
            </a:r>
          </a:p>
          <a:p>
            <a:pPr marL="634999" indent="-634999">
              <a:defRPr sz="9500"/>
            </a:pPr>
            <a:r>
              <a:t>消耗品を</a:t>
            </a:r>
            <a:r>
              <a:rPr>
                <a:solidFill>
                  <a:srgbClr val="C84630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買い忘れる</a:t>
            </a:r>
          </a:p>
          <a:p>
            <a:pPr marL="634999" indent="-634999">
              <a:defRPr sz="9500"/>
            </a:pPr>
            <a:r>
              <a:rPr>
                <a:solidFill>
                  <a:srgbClr val="C84630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不必要なもの</a:t>
            </a:r>
            <a:r>
              <a:t>を買ってしまう</a:t>
            </a:r>
          </a:p>
        </p:txBody>
      </p:sp>
      <p:sp>
        <p:nvSpPr>
          <p:cNvPr id="150" name="家庭での物の管理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家庭での物の管理</a:t>
            </a:r>
          </a:p>
        </p:txBody>
      </p:sp>
      <p:pic>
        <p:nvPicPr>
          <p:cNvPr id="151" name="oil_shock_kaishime_toiletpaper.png" descr="oil_shock_kaishime_toiletpaper.png"/>
          <p:cNvPicPr>
            <a:picLocks noChangeAspect="1"/>
          </p:cNvPicPr>
          <p:nvPr/>
        </p:nvPicPr>
        <p:blipFill>
          <a:blip r:embed="rId2">
            <a:alphaModFix amt="20000"/>
            <a:extLst/>
          </a:blip>
          <a:stretch>
            <a:fillRect/>
          </a:stretch>
        </p:blipFill>
        <p:spPr>
          <a:xfrm>
            <a:off x="14562970" y="5736832"/>
            <a:ext cx="8301793" cy="70288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かぶり買いをなくす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34999" indent="-634999">
              <a:lnSpc>
                <a:spcPct val="130000"/>
              </a:lnSpc>
              <a:defRPr sz="8500"/>
            </a:pPr>
            <a:r>
              <a:rPr>
                <a:solidFill>
                  <a:srgbClr val="C84630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かぶり買い</a:t>
            </a:r>
            <a:r>
              <a:t>をなくす</a:t>
            </a:r>
          </a:p>
          <a:p>
            <a:pPr marL="634999" indent="-634999">
              <a:lnSpc>
                <a:spcPct val="130000"/>
              </a:lnSpc>
              <a:defRPr sz="8500"/>
            </a:pPr>
            <a:r>
              <a:rPr>
                <a:solidFill>
                  <a:srgbClr val="C84630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衝動買い</a:t>
            </a:r>
            <a:r>
              <a:t>をなくす</a:t>
            </a:r>
          </a:p>
          <a:p>
            <a:pPr marL="634999" indent="-634999">
              <a:lnSpc>
                <a:spcPct val="130000"/>
              </a:lnSpc>
              <a:defRPr sz="8500"/>
            </a:pPr>
            <a:r>
              <a:t>トイレで</a:t>
            </a:r>
            <a:r>
              <a:rPr>
                <a:solidFill>
                  <a:srgbClr val="C84630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紙がない!</a:t>
            </a:r>
            <a:r>
              <a:t>をなくす</a:t>
            </a:r>
          </a:p>
        </p:txBody>
      </p:sp>
      <p:sp>
        <p:nvSpPr>
          <p:cNvPr id="154" name="開発目的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開発目的</a:t>
            </a:r>
          </a:p>
        </p:txBody>
      </p:sp>
      <p:pic>
        <p:nvPicPr>
          <p:cNvPr id="155" name="toilet_paper_shin.png" descr="toilet_paper_shin.png"/>
          <p:cNvPicPr>
            <a:picLocks noChangeAspect="1"/>
          </p:cNvPicPr>
          <p:nvPr/>
        </p:nvPicPr>
        <p:blipFill>
          <a:blip r:embed="rId2">
            <a:alphaModFix amt="30000"/>
            <a:extLst/>
          </a:blip>
          <a:stretch>
            <a:fillRect/>
          </a:stretch>
        </p:blipFill>
        <p:spPr>
          <a:xfrm>
            <a:off x="14298017" y="4224337"/>
            <a:ext cx="8754865" cy="87548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紹介">
            <a:hlinkClick r:id="" action="ppaction://media"/>
            <a:extLst>
              <a:ext uri="{FF2B5EF4-FFF2-40B4-BE49-F238E27FC236}">
                <a16:creationId xmlns:a16="http://schemas.microsoft.com/office/drawing/2014/main" id="{D4A1D168-B460-F94D-9BEF-A32B7399838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660.5034" end="3396.9801"/>
                </p14:media>
              </p:ext>
            </p:extLst>
          </p:nvPr>
        </p:nvPicPr>
        <p:blipFill>
          <a:blip r:embed="rId4">
            <a:lum/>
          </a:blip>
          <a:stretch>
            <a:fillRect/>
          </a:stretch>
        </p:blipFill>
        <p:spPr>
          <a:xfrm>
            <a:off x="3788227" y="2505088"/>
            <a:ext cx="15962813" cy="10427140"/>
          </a:xfrm>
          <a:prstGeom prst="rect">
            <a:avLst/>
          </a:prstGeom>
        </p:spPr>
      </p:pic>
      <p:sp>
        <p:nvSpPr>
          <p:cNvPr id="3" name="技術">
            <a:extLst>
              <a:ext uri="{FF2B5EF4-FFF2-40B4-BE49-F238E27FC236}">
                <a16:creationId xmlns:a16="http://schemas.microsoft.com/office/drawing/2014/main" id="{7E5E6EDF-A8FF-8A4E-B3D7-52CB01682E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Demo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技術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技術</a:t>
            </a:r>
            <a:endParaRPr dirty="0"/>
          </a:p>
        </p:txBody>
      </p:sp>
      <p:pic>
        <p:nvPicPr>
          <p:cNvPr id="158" name="写真ライブラリ.png" descr="写真ライブラリ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09366" y="4020442"/>
            <a:ext cx="6213965" cy="2251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SQLite370.svg.png" descr="SQLite370.sv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78793" y="7407312"/>
            <a:ext cx="6786195" cy="3217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html css.png" descr="html cs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980344" y="9136856"/>
            <a:ext cx="6350001" cy="367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mongodb.png" descr="mongodb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13073" y="10102651"/>
            <a:ext cx="7924801" cy="2641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openbd_desktop.png" descr="openbd_desktop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461055" y="2929200"/>
            <a:ext cx="5859060" cy="31465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aws.png" descr="aws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860687" y="5859760"/>
            <a:ext cx="7025533" cy="2641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e-Manager"/>
          <p:cNvSpPr txBox="1">
            <a:spLocks noGrp="1"/>
          </p:cNvSpPr>
          <p:nvPr>
            <p:ph type="ctrTitle"/>
          </p:nvPr>
        </p:nvSpPr>
        <p:spPr>
          <a:xfrm>
            <a:off x="1778000" y="6134100"/>
            <a:ext cx="20828000" cy="4648200"/>
          </a:xfrm>
          <a:prstGeom prst="rect">
            <a:avLst/>
          </a:prstGeom>
        </p:spPr>
        <p:txBody>
          <a:bodyPr/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e-Manager</a:t>
            </a:r>
          </a:p>
        </p:txBody>
      </p:sp>
      <p:sp>
        <p:nvSpPr>
          <p:cNvPr id="146" name="すべてを１つで"/>
          <p:cNvSpPr txBox="1">
            <a:spLocks noGrp="1"/>
          </p:cNvSpPr>
          <p:nvPr>
            <p:ph type="subTitle" sz="quarter" idx="1"/>
          </p:nvPr>
        </p:nvSpPr>
        <p:spPr>
          <a:xfrm>
            <a:off x="1778000" y="10680700"/>
            <a:ext cx="20828000" cy="1587500"/>
          </a:xfrm>
          <a:prstGeom prst="rect">
            <a:avLst/>
          </a:prstGeom>
        </p:spPr>
        <p:txBody>
          <a:bodyPr/>
          <a:lstStyle/>
          <a:p>
            <a:r>
              <a:t>すべてを１つで</a:t>
            </a:r>
          </a:p>
        </p:txBody>
      </p:sp>
      <p:pic>
        <p:nvPicPr>
          <p:cNvPr id="147" name="2次審査e-Manager.001.png" descr="2次審査e-Manager.0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3189" y="2494063"/>
            <a:ext cx="6297622" cy="62816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4153510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ヒラギノ角ゴ ProN W6"/>
            <a:ea typeface="ヒラギノ角ゴ ProN W6"/>
            <a:cs typeface="ヒラギノ角ゴ ProN W6"/>
            <a:sym typeface="ヒラギノ角ゴ ProN W6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ヒラギノ角ゴ ProN W6"/>
            <a:ea typeface="ヒラギノ角ゴ ProN W6"/>
            <a:cs typeface="ヒラギノ角ゴ ProN W6"/>
            <a:sym typeface="ヒラギノ角ゴ ProN W6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20</Words>
  <Application>Microsoft Macintosh PowerPoint</Application>
  <PresentationFormat>ユーザー設定</PresentationFormat>
  <Paragraphs>14</Paragraphs>
  <Slides>6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1" baseType="lpstr">
      <vt:lpstr>ヒラギノ角ゴ ProN W3</vt:lpstr>
      <vt:lpstr>ヒラギノ角ゴ ProN W6</vt:lpstr>
      <vt:lpstr>Futura</vt:lpstr>
      <vt:lpstr>Helvetica Neue Light</vt:lpstr>
      <vt:lpstr>White</vt:lpstr>
      <vt:lpstr>e-Manager</vt:lpstr>
      <vt:lpstr>家庭での物の管理</vt:lpstr>
      <vt:lpstr>開発目的</vt:lpstr>
      <vt:lpstr>Demo</vt:lpstr>
      <vt:lpstr>技術</vt:lpstr>
      <vt:lpstr>e-Manager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e-Manager</dc:title>
  <cp:lastModifiedBy>I9714@nara.kosen-ac.jp</cp:lastModifiedBy>
  <cp:revision>7</cp:revision>
  <dcterms:modified xsi:type="dcterms:W3CDTF">2018-03-23T07:35:51Z</dcterms:modified>
</cp:coreProperties>
</file>